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ADE5E87-127D-4D0A-8CEC-9D600DC40FE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F7D1E74-1B68-47CA-9A60-CE06187D8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WESTERN PHILOSOPHY</a:t>
            </a:r>
            <a:br>
              <a:rPr lang="en-US" b="1" i="1" dirty="0" smtClean="0">
                <a:solidFill>
                  <a:srgbClr val="C00000"/>
                </a:solidFill>
              </a:rPr>
            </a:br>
            <a:r>
              <a:rPr lang="bn-IN" b="1" i="1" dirty="0" smtClean="0">
                <a:solidFill>
                  <a:srgbClr val="C00000"/>
                </a:solidFill>
              </a:rPr>
              <a:t>পাশ্চাত্য দর্শন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SHORT QUESTIONS &amp; ANSWERS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FOR 20 OUT OF 20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মুখ্য গুণ কাকে বলে?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447800"/>
            <a:ext cx="8183880" cy="3270504"/>
          </a:xfrm>
        </p:spPr>
        <p:txBody>
          <a:bodyPr/>
          <a:lstStyle/>
          <a:p>
            <a:pPr algn="just"/>
            <a:endParaRPr lang="bn-IN" dirty="0" smtClean="0"/>
          </a:p>
          <a:p>
            <a:pPr algn="just"/>
            <a:r>
              <a:rPr lang="bn-IN" dirty="0" smtClean="0"/>
              <a:t>লকের মতে, মুখ্য গুণ হল বস্তুগত অর্থাৎ বস্তুর নিজস্ব গুণ। যা কেউ প্রত্যক্ষ করুক বা না করুক বস্তুর মধ্যেই থাকে। যেমন- বিস্তার, আকার, গতি ইত্যাদি।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গৌণ গুণ কাকে বলে?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447800"/>
            <a:ext cx="8183880" cy="3270504"/>
          </a:xfrm>
        </p:spPr>
        <p:txBody>
          <a:bodyPr/>
          <a:lstStyle/>
          <a:p>
            <a:r>
              <a:rPr lang="bn-IN" dirty="0" smtClean="0"/>
              <a:t>লকের মতে, গৌণ গুণ বস্তুর নিজস্ব গুণ নয়। গৌণ গুণ বস্তুর উপর যেমন নির্ভরশীল তেমনি ব্যক্তি মনের উপরও নির্ভরশীল। যেমন – বর্ণ, গন্ধ, স্বাদ, উষ্ণতা ইত্যাদি।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অধিবিদ্যা কাকে বলে?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" y="1066800"/>
            <a:ext cx="8183880" cy="3810000"/>
          </a:xfrm>
        </p:spPr>
        <p:txBody>
          <a:bodyPr/>
          <a:lstStyle/>
          <a:p>
            <a:pPr algn="just"/>
            <a:r>
              <a:rPr lang="bn-IN" dirty="0" smtClean="0"/>
              <a:t>‘অধিবিদ্যা’ হল দর্শনের একটি শাখা, যার ইংরাজী প্রতিশব্দ হল </a:t>
            </a:r>
            <a:r>
              <a:rPr lang="en-US" dirty="0" smtClean="0"/>
              <a:t>‘Metaphysics’ </a:t>
            </a:r>
            <a:r>
              <a:rPr lang="bn-IN" dirty="0" smtClean="0"/>
              <a:t>, যা ‘</a:t>
            </a:r>
            <a:r>
              <a:rPr lang="en-US" dirty="0" smtClean="0"/>
              <a:t>Meta</a:t>
            </a:r>
            <a:r>
              <a:rPr lang="bn-IN" dirty="0" smtClean="0"/>
              <a:t>’ ও ‘</a:t>
            </a:r>
            <a:r>
              <a:rPr lang="en-US" dirty="0" smtClean="0"/>
              <a:t>Physics</a:t>
            </a:r>
            <a:r>
              <a:rPr lang="bn-IN" dirty="0" smtClean="0"/>
              <a:t>’ শব্দের সমন্বয়ে গঠিত।  ‘</a:t>
            </a:r>
            <a:r>
              <a:rPr lang="en-US" dirty="0" smtClean="0"/>
              <a:t>Meta</a:t>
            </a:r>
            <a:r>
              <a:rPr lang="bn-IN" dirty="0" smtClean="0"/>
              <a:t>’ শব্দের অর্থ হল</a:t>
            </a:r>
            <a:r>
              <a:rPr lang="en-US" dirty="0" smtClean="0"/>
              <a:t> </a:t>
            </a:r>
            <a:r>
              <a:rPr lang="bn-IN" dirty="0" smtClean="0"/>
              <a:t>‘</a:t>
            </a:r>
            <a:r>
              <a:rPr lang="en-US" dirty="0" smtClean="0"/>
              <a:t>Beyond</a:t>
            </a:r>
            <a:r>
              <a:rPr lang="bn-IN" dirty="0" smtClean="0"/>
              <a:t>’ বা ‘ছাড়িয়ে যাওয়া’</a:t>
            </a:r>
            <a:r>
              <a:rPr lang="en-US" dirty="0" smtClean="0"/>
              <a:t> </a:t>
            </a:r>
            <a:r>
              <a:rPr lang="bn-IN" dirty="0" smtClean="0"/>
              <a:t> ‘</a:t>
            </a:r>
            <a:r>
              <a:rPr lang="en-US" dirty="0" smtClean="0"/>
              <a:t>Physics</a:t>
            </a:r>
            <a:r>
              <a:rPr lang="bn-IN" dirty="0" smtClean="0"/>
              <a:t>’ শব্দের অর্থ হল</a:t>
            </a:r>
            <a:r>
              <a:rPr lang="en-US" dirty="0" smtClean="0"/>
              <a:t> </a:t>
            </a:r>
            <a:r>
              <a:rPr lang="bn-IN" dirty="0" smtClean="0"/>
              <a:t>‘</a:t>
            </a:r>
            <a:r>
              <a:rPr lang="en-US" dirty="0" smtClean="0"/>
              <a:t>Physical world</a:t>
            </a:r>
            <a:r>
              <a:rPr lang="bn-IN" dirty="0" smtClean="0"/>
              <a:t>’ বা ‘দৃশ্যমান জগৎ’। কাজেই ‘অধিবিদ্যার’ অর্থ হল ‘যার আলোচনা ইন্দ্রিয়গ্রাহ্য জগতকে ছাড়িয়ে যায়।’ এর আলোচ্য বিষয় হল ঈশ্বর, আত্মা ইত্যাদি।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অবভাস কাকে বলে?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19200"/>
            <a:ext cx="8183880" cy="3733800"/>
          </a:xfrm>
        </p:spPr>
        <p:txBody>
          <a:bodyPr>
            <a:normAutofit/>
          </a:bodyPr>
          <a:lstStyle/>
          <a:p>
            <a:pPr algn="just"/>
            <a:r>
              <a:rPr lang="bn-IN" dirty="0" smtClean="0"/>
              <a:t>দর্শনের লক্ষ্য হল জগৎ ও জীবন সর্ম্পকে সত্যজ্ঞান লাভ করা। সত্যকে জানতে হলে বস্তুর বাহ্যরূপ ও আন্তরূপের পার্থক্য নির্ণয় করতে হয়। দার্শনিকগন তাই বস্তুর দুটি রূপের উল্লেখ করেন। বস্তুর বাহ্যরূপ প্রত্যক্ষগোচর ও নিয়ত পরিবর্তনশীল, এই বাহ্যরূপকে অবভাস বলা হয়। যেমন জলে অর্ধ-নিমজ্জিত একটি সোজা ছড়িকে বাঁকা দেখি- এটি হল ঐ ছড়িটির অবভাস। 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বস্তুসত্তা বা বস্তুস্বরূপ কী?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76400"/>
            <a:ext cx="8183880" cy="3041904"/>
          </a:xfrm>
        </p:spPr>
        <p:txBody>
          <a:bodyPr/>
          <a:lstStyle/>
          <a:p>
            <a:pPr algn="just"/>
            <a:r>
              <a:rPr lang="bn-IN" dirty="0" smtClean="0"/>
              <a:t>দর্শনের লক্ষ্য হল জগৎ ও জীবন সর্ম্পকে সত্যজ্ঞান লাভ করা। সত্যকে জানতে হলে বস্তুর বাহ্যরূপ ও আন্তরূপের পার্থক্য নির্ণয় করতে হয়। দার্শনিকগন তাই বস্তুর দুটি রূপের উল্লেখ করেন। যার মধ্যে একটি হল তার আন্তরূপ, যা প্রত্যক্ষগোচর নয় ও অপরিবর্তনীয়। বস্তুর এই দিকটি হল বস্তুসত্তা বা বস্তুস্বরূপ।   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209800"/>
          </a:xfrm>
        </p:spPr>
        <p:txBody>
          <a:bodyPr>
            <a:normAutofit/>
          </a:bodyPr>
          <a:lstStyle/>
          <a:p>
            <a:r>
              <a:rPr lang="bn-IN" dirty="0" smtClean="0">
                <a:solidFill>
                  <a:srgbClr val="FF0000"/>
                </a:solidFill>
              </a:rPr>
              <a:t>অধিবিদ্যার গুরুত্বকে স্বীকার করেছেন এমন দুজন দার্শনিকের নাম লেখ।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209800"/>
            <a:ext cx="8183880" cy="2508504"/>
          </a:xfrm>
        </p:spPr>
        <p:txBody>
          <a:bodyPr/>
          <a:lstStyle/>
          <a:p>
            <a:pPr algn="just"/>
            <a:endParaRPr lang="bn-IN" dirty="0" smtClean="0"/>
          </a:p>
          <a:p>
            <a:pPr algn="just"/>
            <a:endParaRPr lang="bn-IN" dirty="0"/>
          </a:p>
          <a:p>
            <a:pPr algn="just"/>
            <a:r>
              <a:rPr lang="bn-IN" dirty="0" smtClean="0"/>
              <a:t>অধিবিদ্যার গুরুত্বকে স্বীকার করেছেন এমন দুজন দার্শনিক হলেন – প্লেটো, অ্যারিষ্টটল, স্পিনোজা, হেগেল।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572000"/>
            <a:ext cx="8183880" cy="1463040"/>
          </a:xfrm>
        </p:spPr>
        <p:txBody>
          <a:bodyPr>
            <a:normAutofit/>
          </a:bodyPr>
          <a:lstStyle/>
          <a:p>
            <a:r>
              <a:rPr lang="bn-IN" dirty="0" smtClean="0">
                <a:solidFill>
                  <a:srgbClr val="FF0000"/>
                </a:solidFill>
              </a:rPr>
              <a:t>অধিবিদ্যার সম্ভাব্যতাকে অস্বীকার করেছেন এমন দুজন দার্শনিকের নাম কী?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bn-IN" dirty="0" smtClean="0"/>
          </a:p>
          <a:p>
            <a:pPr algn="just"/>
            <a:endParaRPr lang="bn-IN" dirty="0"/>
          </a:p>
          <a:p>
            <a:pPr algn="just"/>
            <a:r>
              <a:rPr lang="bn-IN" dirty="0" smtClean="0"/>
              <a:t>অধিবিদ্যার সম্ভাব্যতাকে অস্বীকার করেছেন এমন দুজন দার্শনিক হলেন – হিউম, কান্ট, কোঁৎ, এয়ার।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বস্তুবাদ কাকে বলে?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19200"/>
            <a:ext cx="8183880" cy="3499104"/>
          </a:xfrm>
        </p:spPr>
        <p:txBody>
          <a:bodyPr/>
          <a:lstStyle/>
          <a:p>
            <a:pPr algn="just"/>
            <a:endParaRPr lang="bn-IN" dirty="0" smtClean="0"/>
          </a:p>
          <a:p>
            <a:pPr algn="just"/>
            <a:r>
              <a:rPr lang="bn-IN" dirty="0" smtClean="0"/>
              <a:t>যে মতবাদ অনুসারে জাগতিক বস্তুগুলির অস্তিত্ব আমাদের জানার ওপর নির্ভর করে না, আমরা না জানলেও তাদের অস্তিত্ব থাকে তাকে বস্তুবাদ বলে। কাজেই বস্তুবাদের মূল কথা হল- বস্তুর মন-নিরপেক্ষ স্বতন্ত্র অস্তিত্ব আছে। 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সরল বস্তুবাদ কাকে বলে?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3118104"/>
          </a:xfrm>
        </p:spPr>
        <p:txBody>
          <a:bodyPr/>
          <a:lstStyle/>
          <a:p>
            <a:endParaRPr lang="bn-IN" dirty="0" smtClean="0"/>
          </a:p>
          <a:p>
            <a:r>
              <a:rPr lang="bn-IN" dirty="0" smtClean="0"/>
              <a:t>যে মতবাদে বস্তুর মন-নিরপেক্ষ অস্তিত্ব স্বীকার করা হয় এবং বস্তুজ্ঞানকে সরাসরি লাভকরা বলে মনে করা হয় তাকে লৌকিক/ সরল/ অবৈজ্ঞানিক বস্তুবাদ বলে। 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dirty="0" smtClean="0">
                <a:solidFill>
                  <a:srgbClr val="FF0000"/>
                </a:solidFill>
              </a:rPr>
              <a:t>প্রতিরূপী বস্তুবাদ কাকে বলে?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990600"/>
            <a:ext cx="8183880" cy="3727704"/>
          </a:xfrm>
        </p:spPr>
        <p:txBody>
          <a:bodyPr/>
          <a:lstStyle/>
          <a:p>
            <a:pPr algn="just"/>
            <a:endParaRPr lang="bn-IN" dirty="0" smtClean="0"/>
          </a:p>
          <a:p>
            <a:pPr algn="just"/>
            <a:r>
              <a:rPr lang="bn-IN" dirty="0" smtClean="0"/>
              <a:t>যে মতবাদে বস্তুর মন-নিরপেক্ষ অস্তিত্ব স্বীকার করা হলেও বস্তুর জ্ঞানকে ‘পরোক্ষ’ অর্থাৎ ‘ধারনা বা প্রতিরূপের মাধ্যমে জ্ঞান’ বলা হয়, তাকে প্রতিরূপী বস্তুবাদ বা বৈজ্ঞানিক বস্তুবাদ বলে। লক হলেন প্রতিরূপী বস্তুবাদের প্রবক্তা।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103</TotalTime>
  <Words>453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Aspect</vt:lpstr>
      <vt:lpstr>WESTERN PHILOSOPHY পাশ্চাত্য দর্শন</vt:lpstr>
      <vt:lpstr>অধিবিদ্যা কাকে বলে?</vt:lpstr>
      <vt:lpstr>অবভাস কাকে বলে?</vt:lpstr>
      <vt:lpstr>বস্তুসত্তা বা বস্তুস্বরূপ কী?</vt:lpstr>
      <vt:lpstr>অধিবিদ্যার গুরুত্বকে স্বীকার করেছেন এমন দুজন দার্শনিকের নাম লেখ।</vt:lpstr>
      <vt:lpstr>অধিবিদ্যার সম্ভাব্যতাকে অস্বীকার করেছেন এমন দুজন দার্শনিকের নাম কী?</vt:lpstr>
      <vt:lpstr>বস্তুবাদ কাকে বলে?</vt:lpstr>
      <vt:lpstr>সরল বস্তুবাদ কাকে বলে?</vt:lpstr>
      <vt:lpstr>প্রতিরূপী বস্তুবাদ কাকে বলে? </vt:lpstr>
      <vt:lpstr>মুখ্য গুণ কাকে বলে?</vt:lpstr>
      <vt:lpstr>গৌণ গুণ কাকে বলে?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WESTERN PHILOSOPHY পাশ্চাত্য দর্শন</dc:title>
  <dc:creator>pholo</dc:creator>
  <cp:lastModifiedBy>pholo</cp:lastModifiedBy>
  <cp:revision>22</cp:revision>
  <dcterms:created xsi:type="dcterms:W3CDTF">2019-05-14T07:59:35Z</dcterms:created>
  <dcterms:modified xsi:type="dcterms:W3CDTF">2022-12-21T09:30:00Z</dcterms:modified>
</cp:coreProperties>
</file>